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308" r:id="rId4"/>
    <p:sldId id="309" r:id="rId5"/>
    <p:sldId id="298" r:id="rId6"/>
    <p:sldId id="306" r:id="rId7"/>
    <p:sldId id="307" r:id="rId8"/>
    <p:sldId id="305" r:id="rId9"/>
    <p:sldId id="282" r:id="rId10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12"/>
    </p:embeddedFont>
    <p:embeddedFont>
      <p:font typeface="나눔스퀘어" panose="020B06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나눔스퀘어 Bold" panose="020B0600000101010101" pitchFamily="50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28" autoAdjust="0"/>
    <p:restoredTop sz="90196" autoAdjust="0"/>
  </p:normalViewPr>
  <p:slideViewPr>
    <p:cSldViewPr snapToGrid="0">
      <p:cViewPr varScale="1">
        <p:scale>
          <a:sx n="73" d="100"/>
          <a:sy n="73" d="100"/>
        </p:scale>
        <p:origin x="84" y="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96AAE-3EDC-44BD-9576-ECD01817B77C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71D32-FB7F-499D-B242-F31E8B90F0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70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Goal + Heuristic</a:t>
            </a:r>
            <a:r>
              <a:rPr lang="en-US" altLang="ko-KR" baseline="0" dirty="0" smtClean="0"/>
              <a:t> = Fitness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171D32-FB7F-499D-B242-F31E8B90F05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29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380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134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236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444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5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3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70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90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87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293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674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CC824-C03A-4880-B4B6-3361FAA2BBFF}" type="datetimeFigureOut">
              <a:rPr lang="ko-KR" altLang="en-US" smtClean="0"/>
              <a:t>2021-08-16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1495D-A185-4D7C-9018-CB02921D1B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41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youngteak/Unity_AI_Game_Programming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227377" y="383384"/>
            <a:ext cx="5617779" cy="1492716"/>
          </a:xfrm>
        </p:spPr>
        <p:txBody>
          <a:bodyPr>
            <a:spAutoFit/>
          </a:bodyPr>
          <a:lstStyle/>
          <a:p>
            <a:pPr algn="r">
              <a:lnSpc>
                <a:spcPct val="100000"/>
              </a:lnSpc>
            </a:pP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실전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/>
            </a:r>
            <a:b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기초 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AI </a:t>
            </a:r>
            <a:r>
              <a:rPr lang="ko-KR" altLang="en-US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프로그래밍</a:t>
            </a:r>
            <a: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/>
            </a:r>
            <a:br>
              <a:rPr lang="en-US" altLang="ko-KR" sz="36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1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예제로 쉽게 배우는 게임 인공지능 프로그래밍</a:t>
            </a:r>
            <a:endParaRPr lang="ko-KR" altLang="en-US" sz="19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964533" y="3075653"/>
            <a:ext cx="1137306" cy="149887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</a:t>
            </a:r>
            <a:endParaRPr lang="en-US" altLang="ko-KR" sz="48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2478587" y="3071421"/>
            <a:ext cx="8980903" cy="150310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</a:pP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고급 </a:t>
            </a:r>
            <a:r>
              <a:rPr lang="ko-KR" altLang="en-US" sz="48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en-US" altLang="ko-KR" sz="48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>
              <a:spcBef>
                <a:spcPts val="600"/>
              </a:spcBef>
            </a:pPr>
            <a:r>
              <a:rPr lang="ko-KR" altLang="en-US" sz="48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ko-KR" altLang="en-US" sz="2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085239" y="1906339"/>
            <a:ext cx="2778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이재현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임형택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조창희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 flipH="1">
            <a:off x="7300686" y="1876100"/>
            <a:ext cx="442577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 flipV="1">
            <a:off x="3355956" y="3158294"/>
            <a:ext cx="0" cy="1310466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628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5"/>
            <a:ext cx="3875567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565803" y="1421569"/>
            <a:ext cx="11262402" cy="206210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장에서 사용했던 체크포인트 방식이 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장의 내용에 가까웠다면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장의 고급 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길찾기는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사용했던 </a:t>
            </a:r>
            <a:r>
              <a:rPr lang="ko-KR" altLang="en-US" sz="24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머신러닝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에이전트가 많이 가깝다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장의 궁극적인 목표는 지도를 분석하고 최적의 경로를 찾기 위해 여러 정보를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처리할 수 있는 진화된 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AI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만드는 방법을 배우는 것이기 때문이다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676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5"/>
            <a:ext cx="67232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A*(A Star)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565803" y="1421569"/>
            <a:ext cx="11262402" cy="32901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지도상의 모든 정보를 그래프로 전환하고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서로 다른 점과 지역으로 구분하여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그래프의 노드로 표현한다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노드들은 경로를 탐색하는 동안 중간 결과를 기록하고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적절성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목표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추정치 등의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속성으로 값을 매긴다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이렇게 캐릭터가 최단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최소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시간의 경로를 찾기 위해 가장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적절한 노드를 찾으려 한다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2501" y="2754039"/>
            <a:ext cx="5582429" cy="391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90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5"/>
            <a:ext cx="67232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A*(A Star)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알고리즘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9050595" y="230912"/>
            <a:ext cx="3008671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고급 </a:t>
            </a:r>
            <a:r>
              <a:rPr lang="ko-KR" altLang="en-US" sz="2400" b="1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길찾기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646" y="1395587"/>
            <a:ext cx="4686820" cy="506727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387" y="1393139"/>
            <a:ext cx="4808476" cy="506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27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5803" y="1748144"/>
            <a:ext cx="11262402" cy="262533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4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군중 상호작용 시스템은 가능한 모든 경우를 미리 계획하고 얼마나 알맞은 시스템을 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4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적용하느냐에 따라 전혀 다른 결과를 내기 때문에 아주 중요하다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15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현실적인 군중 사이의 상호작용과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다수 캐릭터간 행동 양식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그리고 어떻게 캐릭터가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4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나머지 그룹을 인식해야 하는지 등을 알아 볼 수 있다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15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AI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캐릭터에게 특히 주위의 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AI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포함한 주변의 상황을 지속해서 인지하고 상호작용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4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하는 것이다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AI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협력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의사소통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군중 간 충돌 방지 등을 알아 볼 수 있다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681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대화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New Unity Project - Scene 2 - PC, Mac &amp; Linux Standalone - Unity 2020.1.17f1 _DX11_ 2021-08-14 23-11-2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722" t="9364" r="23592" b="52921"/>
          <a:stretch/>
        </p:blipFill>
        <p:spPr>
          <a:xfrm>
            <a:off x="1515291" y="1710800"/>
            <a:ext cx="8795527" cy="45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9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 스포츠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65803" y="1748144"/>
            <a:ext cx="11262402" cy="384566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스포츠 게임의 상호작용은 실제 스포츠의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세부적인 내용까지 구현하려 한다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AI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상호작용은 개인 행동보다 팀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플레이에 중심을 두게 되기 때문에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공통 목적을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위해 행동하게 된다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>
              <a:spcBef>
                <a:spcPts val="600"/>
              </a:spcBef>
            </a:pPr>
            <a:endParaRPr lang="en-US" altLang="ko-KR" sz="5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축구 경기를 보면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공을 </a:t>
            </a: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패스하거나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앞으로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나가고 뒤로 돌아오는 등의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플레이를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할 때 상호작용을 하는 것을 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ko-KR" altLang="en-US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확인할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 있다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04" y="2037375"/>
            <a:ext cx="5382376" cy="30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"/>
          <p:cNvSpPr txBox="1">
            <a:spLocks/>
          </p:cNvSpPr>
          <p:nvPr/>
        </p:nvSpPr>
        <p:spPr>
          <a:xfrm>
            <a:off x="565803" y="970856"/>
            <a:ext cx="8415965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용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 스포츠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5088195" y="230912"/>
            <a:ext cx="6971072" cy="42473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600"/>
              </a:spcBef>
            </a:pPr>
            <a:r>
              <a:rPr lang="en-US" altLang="ko-KR" sz="24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 </a:t>
            </a:r>
            <a:r>
              <a: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군중 상호작용</a:t>
            </a:r>
            <a:endParaRPr lang="en-US" altLang="ko-KR" sz="2400" b="1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KakaoTalk_20210815_1638079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840" y="1710800"/>
            <a:ext cx="901065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7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9753716" y="361159"/>
            <a:ext cx="2912520" cy="429040"/>
            <a:chOff x="2616390" y="4326901"/>
            <a:chExt cx="2912520" cy="429040"/>
          </a:xfrm>
        </p:grpSpPr>
        <p:sp>
          <p:nvSpPr>
            <p:cNvPr id="23" name="제목 1"/>
            <p:cNvSpPr txBox="1">
              <a:spLocks/>
            </p:cNvSpPr>
            <p:nvPr/>
          </p:nvSpPr>
          <p:spPr>
            <a:xfrm>
              <a:off x="2616390" y="4331209"/>
              <a:ext cx="685510" cy="424732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spcBef>
                  <a:spcPts val="600"/>
                </a:spcBef>
              </a:pPr>
              <a:r>
                <a:rPr lang="en-US" altLang="ko-KR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r>
                <a:rPr lang="ko-KR" altLang="en-US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장 </a:t>
              </a:r>
              <a:endParaRPr lang="en-US" altLang="ko-KR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4" name="제목 1"/>
            <p:cNvSpPr txBox="1">
              <a:spLocks/>
            </p:cNvSpPr>
            <p:nvPr/>
          </p:nvSpPr>
          <p:spPr>
            <a:xfrm>
              <a:off x="3269468" y="4326901"/>
              <a:ext cx="2259442" cy="424732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spcBef>
                  <a:spcPts val="600"/>
                </a:spcBef>
              </a:pPr>
              <a:r>
                <a:rPr lang="ko-KR" altLang="en-US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배경과 </a:t>
              </a:r>
              <a:r>
                <a:rPr lang="en-US" altLang="ko-KR" sz="2400" b="1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AI</a:t>
              </a:r>
            </a:p>
          </p:txBody>
        </p:sp>
        <p:cxnSp>
          <p:nvCxnSpPr>
            <p:cNvPr id="25" name="직선 연결선 24"/>
            <p:cNvCxnSpPr/>
            <p:nvPr/>
          </p:nvCxnSpPr>
          <p:spPr>
            <a:xfrm flipV="1">
              <a:off x="3260310" y="4376904"/>
              <a:ext cx="0" cy="293203"/>
            </a:xfrm>
            <a:prstGeom prst="line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제목 1"/>
          <p:cNvSpPr txBox="1">
            <a:spLocks/>
          </p:cNvSpPr>
          <p:nvPr/>
        </p:nvSpPr>
        <p:spPr>
          <a:xfrm>
            <a:off x="576310" y="2010668"/>
            <a:ext cx="11262402" cy="1245534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 </a:t>
            </a:r>
            <a:r>
              <a:rPr lang="ko-KR" altLang="en-US" sz="24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깃허브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사이트</a:t>
            </a:r>
            <a:endParaRPr lang="en-US" altLang="ko-KR" sz="24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https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://</a:t>
            </a:r>
            <a:r>
              <a:rPr lang="en-US" altLang="ko-KR" sz="2400" dirty="0" smtClean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github.com/hyoungteak/Unity_AI_Game_Programming</a:t>
            </a: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>
              <a:spcBef>
                <a:spcPts val="600"/>
              </a:spcBef>
            </a:pPr>
            <a:endParaRPr lang="en-US" altLang="ko-KR" sz="24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576310" y="1337209"/>
            <a:ext cx="788476" cy="42684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600"/>
              </a:spcBef>
            </a:pPr>
            <a:r>
              <a:rPr lang="ko-KR" altLang="en-US" sz="2400" b="1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endParaRPr lang="en-US" altLang="ko-KR" sz="2400" baseline="30000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1320542" y="1392068"/>
            <a:ext cx="0" cy="293203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322</Words>
  <Application>Microsoft Office PowerPoint</Application>
  <PresentationFormat>와이드스크린</PresentationFormat>
  <Paragraphs>56</Paragraphs>
  <Slides>9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나눔스퀘어 ExtraBold</vt:lpstr>
      <vt:lpstr>나눔스퀘어</vt:lpstr>
      <vt:lpstr>맑은 고딕</vt:lpstr>
      <vt:lpstr>나눔스퀘어 Bold</vt:lpstr>
      <vt:lpstr>Arial</vt:lpstr>
      <vt:lpstr>Office 테마</vt:lpstr>
      <vt:lpstr>실전 게임 기초 AI 프로그래밍 예제로 쉽게 배우는 게임 인공지능 프로그래밍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실전 게임 기초 AI 프로그래밍 예제로 쉽게 배우는 게임 인공지능 프로그래밍</dc:title>
  <dc:creator>임 형택</dc:creator>
  <cp:lastModifiedBy>임 형택</cp:lastModifiedBy>
  <cp:revision>106</cp:revision>
  <dcterms:created xsi:type="dcterms:W3CDTF">2021-07-05T06:50:00Z</dcterms:created>
  <dcterms:modified xsi:type="dcterms:W3CDTF">2021-08-15T16:52:47Z</dcterms:modified>
</cp:coreProperties>
</file>

<file path=docProps/thumbnail.jpeg>
</file>